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  <p:sldMasterId id="2147483694" r:id="rId3"/>
  </p:sldMasterIdLst>
  <p:sldIdLst>
    <p:sldId id="256" r:id="rId4"/>
    <p:sldId id="257" r:id="rId5"/>
    <p:sldId id="259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77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238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60000"/>
                  <a:lumOff val="4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50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300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6940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4354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0713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13397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99787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12497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5951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18909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9504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02104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72858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56777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15040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74514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3711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60000"/>
                  <a:lumOff val="4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34456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37281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769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93719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97783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40057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21305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91993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94088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06724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53762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61242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96140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993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871977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191511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834148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87526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60000"/>
                  <a:lumOff val="4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57653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50172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2285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62051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922229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5218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3085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181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6819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5041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757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8087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14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93ACCC-A106-4AC9-A8D2-619BAF85CDEB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14.02.2019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E6362B-146C-425F-93DE-6D35975D9345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13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1308" y="158262"/>
            <a:ext cx="6145823" cy="1090246"/>
          </a:xfrm>
        </p:spPr>
        <p:txBody>
          <a:bodyPr/>
          <a:lstStyle/>
          <a:p>
            <a:r>
              <a:rPr lang="ru-RU" dirty="0" smtClean="0"/>
              <a:t>Открытый урок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68187" y="1905511"/>
            <a:ext cx="7709647" cy="88251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класс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«Словосочетание»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Учитель: СТЕПАНОВА ЕЛЕНА АНАТОЛЬЕВНА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год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88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635000"/>
            <a:ext cx="8596313" cy="1597025"/>
          </a:xfrm>
        </p:spPr>
        <p:txBody>
          <a:bodyPr/>
          <a:lstStyle/>
          <a:p>
            <a:r>
              <a:rPr lang="ru-RU" dirty="0" smtClean="0"/>
              <a:t>  </a:t>
            </a:r>
            <a:r>
              <a:rPr lang="ru-RU" dirty="0" smtClean="0"/>
              <a:t>                    </a:t>
            </a:r>
            <a:r>
              <a:rPr lang="ru-RU" dirty="0" smtClean="0"/>
              <a:t>ЦЕЛЕПОЛАГАНИЕ: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30923" y="1849470"/>
            <a:ext cx="881876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Выберите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себе цели из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списка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запишите в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тетрадь</a:t>
            </a:r>
            <a:r>
              <a:rPr lang="ru-RU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endParaRPr lang="ru-RU" u="sng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18903" y="3419130"/>
            <a:ext cx="7788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4B474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39687" y="2634300"/>
            <a:ext cx="78899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Узнать, что такое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словосочетание.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Узнать типы словосочетаний (по главному слову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Узнать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что такое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алгоритм.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Составить алгоритм разбора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словосочетания.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Научиться разбирать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словосочетания.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9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Ответьте на вопросы: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01188" y="1361864"/>
            <a:ext cx="834281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Что такое синтаксический разбор предложения?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Для чего нужен синтаксический разбор?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Что можно с помощью синтаксического разбора узнать о предложении?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Что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по-вашему, с помощью синтаксического разбора можно узнать о словосочетании?</a:t>
            </a:r>
          </a:p>
        </p:txBody>
      </p:sp>
    </p:spTree>
    <p:extLst>
      <p:ext uri="{BB962C8B-B14F-4D97-AF65-F5344CB8AC3E}">
        <p14:creationId xmlns:p14="http://schemas.microsoft.com/office/powerpoint/2010/main" val="413417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580" y="305159"/>
            <a:ext cx="9178208" cy="934918"/>
          </a:xfrm>
        </p:spPr>
        <p:txBody>
          <a:bodyPr>
            <a:noAutofit/>
          </a:bodyPr>
          <a:lstStyle/>
          <a:p>
            <a:pPr lvl="0"/>
            <a:r>
              <a:rPr lang="ru-RU" sz="2800" dirty="0"/>
              <a:t>П</a:t>
            </a:r>
            <a:r>
              <a:rPr lang="ru-RU" sz="2800" dirty="0" smtClean="0"/>
              <a:t>роведите </a:t>
            </a:r>
            <a:r>
              <a:rPr lang="ru-RU" sz="2800" dirty="0"/>
              <a:t>синтаксический разбор словосочетаний </a:t>
            </a:r>
            <a:r>
              <a:rPr lang="ru-RU" sz="2800" dirty="0" smtClean="0"/>
              <a:t>(выписать все </a:t>
            </a:r>
            <a:r>
              <a:rPr lang="ru-RU" sz="2800" dirty="0" smtClean="0"/>
              <a:t>словосочетания и разобрать</a:t>
            </a:r>
            <a:r>
              <a:rPr lang="ru-RU" sz="2800" dirty="0"/>
              <a:t>): 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99038" y="2224454"/>
            <a:ext cx="79322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3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1 вариант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: 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Шумела полночная вьюга в лесной и глухой стороне. </a:t>
            </a:r>
            <a:r>
              <a:rPr lang="ru-RU" sz="32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32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А.Фет</a:t>
            </a:r>
            <a:r>
              <a:rPr lang="ru-RU" sz="32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32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2 вариант:</a:t>
            </a:r>
            <a:r>
              <a:rPr kumimoji="0" lang="ru-RU" sz="3200" b="0" i="1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С горы бежит поток проворный. (Ф. Тютчев)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ru-RU" sz="32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3 вариант: </a:t>
            </a:r>
            <a:r>
              <a:rPr kumimoji="0" lang="ru-RU" sz="3200" b="0" i="1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В ясной вышине проходят тучки чередой ленивой. (И. Тургенев)</a:t>
            </a:r>
            <a:endParaRPr kumimoji="0" lang="ru-RU" sz="3200" b="0" i="1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358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словосочетаний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Именные словосочетания </a:t>
            </a:r>
          </a:p>
          <a:p>
            <a:r>
              <a:rPr lang="ru-RU" dirty="0" smtClean="0"/>
              <a:t>Глагольные словосочетания</a:t>
            </a:r>
          </a:p>
          <a:p>
            <a:endParaRPr lang="ru-RU" dirty="0"/>
          </a:p>
          <a:p>
            <a:pPr algn="ctr"/>
            <a:r>
              <a:rPr lang="ru-RU" b="1" dirty="0" smtClean="0"/>
              <a:t>Что не является словосочетанием: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1. Грамматическая основа.</a:t>
            </a:r>
          </a:p>
          <a:p>
            <a:r>
              <a:rPr lang="ru-RU" dirty="0" smtClean="0"/>
              <a:t>2. Однородные члены предложения.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620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8055"/>
          </a:xfrm>
        </p:spPr>
        <p:txBody>
          <a:bodyPr/>
          <a:lstStyle/>
          <a:p>
            <a:pPr algn="ctr"/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Рефлексия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07661" y="1310334"/>
            <a:ext cx="884969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Обратитесь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 целям, которые вы ставили в начале урока.</a:t>
            </a:r>
          </a:p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Отметьте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реализованные знаком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 нереализованные  - знаком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</a:p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Какие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ваши действия привели к достижению целей?</a:t>
            </a:r>
          </a:p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Что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почему не получилось?</a:t>
            </a:r>
          </a:p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Оцените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свою работу на уроке с учётом полученного результата и эффективности действий.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10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8055"/>
          </a:xfrm>
        </p:spPr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09898" y="2418695"/>
            <a:ext cx="742841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Оформить алгоритм разбора в тетради для правил.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Выучить алгоритм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 П. 50 (учебник)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3. Выполнить </a:t>
            </a:r>
            <a:r>
              <a:rPr kumimoji="0" lang="ru-RU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упражнение </a:t>
            </a: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№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391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534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1_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2_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253</Words>
  <Application>Microsoft Office PowerPoint</Application>
  <PresentationFormat>Широкоэкранный</PresentationFormat>
  <Paragraphs>44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Calibri</vt:lpstr>
      <vt:lpstr>Symbol</vt:lpstr>
      <vt:lpstr>Times New Roman</vt:lpstr>
      <vt:lpstr>Trebuchet MS</vt:lpstr>
      <vt:lpstr>Wingdings 3</vt:lpstr>
      <vt:lpstr>Грань</vt:lpstr>
      <vt:lpstr>1_Грань</vt:lpstr>
      <vt:lpstr>2_Грань</vt:lpstr>
      <vt:lpstr>Открытый урок</vt:lpstr>
      <vt:lpstr>                      ЦЕЛЕПОЛАГАНИЕ:</vt:lpstr>
      <vt:lpstr>Ответьте на вопросы:</vt:lpstr>
      <vt:lpstr>Проведите синтаксический разбор словосочетаний (выписать все словосочетания и разобрать):  </vt:lpstr>
      <vt:lpstr>Виды словосочетаний</vt:lpstr>
      <vt:lpstr>Рефлексия</vt:lpstr>
      <vt:lpstr>Домашнее задание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урок</dc:title>
  <dc:creator>Nikolai Stepanov</dc:creator>
  <cp:lastModifiedBy>Nikolai Stepanov</cp:lastModifiedBy>
  <cp:revision>3</cp:revision>
  <dcterms:created xsi:type="dcterms:W3CDTF">2019-02-14T12:57:46Z</dcterms:created>
  <dcterms:modified xsi:type="dcterms:W3CDTF">2019-02-14T13:20:10Z</dcterms:modified>
</cp:coreProperties>
</file>