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7" r:id="rId10"/>
    <p:sldId id="265" r:id="rId11"/>
    <p:sldId id="26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2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A96E-EEC7-43D6-9F49-BA22F86272C0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548D-FA69-45FA-ABF6-E65FDB7D0C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иктория\Desktop\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748"/>
            <a:ext cx="9144000" cy="6843252"/>
          </a:xfrm>
          <a:prstGeom prst="rect">
            <a:avLst/>
          </a:prstGeom>
          <a:noFill/>
        </p:spPr>
      </p:pic>
      <p:sp>
        <p:nvSpPr>
          <p:cNvPr id="5" name="Пятно 1 4"/>
          <p:cNvSpPr/>
          <p:nvPr/>
        </p:nvSpPr>
        <p:spPr>
          <a:xfrm>
            <a:off x="6286512" y="1928802"/>
            <a:ext cx="1357322" cy="642942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11,14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143240" y="4929198"/>
            <a:ext cx="4000528" cy="92869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Подготовила  </a:t>
            </a:r>
          </a:p>
          <a:p>
            <a:pPr algn="ctr"/>
            <a:r>
              <a:rPr lang="ru-RU" dirty="0" smtClean="0"/>
              <a:t>Недельская Виктория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Виктория\Desktop\9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310621" cy="6232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Виктория\Desktop\6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685" y="214290"/>
            <a:ext cx="8864315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Виктория\Desktop\6475022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9399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иктория\Desktop\2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71" y="285727"/>
            <a:ext cx="8334433" cy="625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иктория\Desktop\4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679"/>
            <a:ext cx="8429684" cy="6593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Виктория\Desktop\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429684" cy="614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Виктория\Desktop\5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21" y="357165"/>
            <a:ext cx="8310621" cy="6232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Виктория\Desktop\6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382057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Виктория\Desktop\7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10621" cy="6232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Виктория\Desktop\8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072494" cy="6054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Виктория\Desktop\10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750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2018-12-02T11:17:45Z</dcterms:created>
  <dcterms:modified xsi:type="dcterms:W3CDTF">2018-12-02T15:44:50Z</dcterms:modified>
</cp:coreProperties>
</file>