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2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F695-3B21-485F-B8D0-780536D5361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ADB5-CA99-470E-8E32-F78DED7E55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175567" cy="5786478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4429124" y="4857760"/>
            <a:ext cx="3429024" cy="100013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</a:t>
            </a:r>
          </a:p>
          <a:p>
            <a:pPr algn="ctr"/>
            <a:r>
              <a:rPr lang="ru-RU" dirty="0" smtClean="0"/>
              <a:t>Недельская Виктория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ктория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иктория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иктория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иктория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93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иктория\Desktop\9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51336" cy="584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71" y="357166"/>
            <a:ext cx="8263499" cy="619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ия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18025" cy="6238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18025" cy="6238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иктория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3" y="285729"/>
            <a:ext cx="8334432" cy="625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ктория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60901" cy="6345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иктория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иктория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60835" cy="597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иктория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01122" cy="6362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2018-12-02T10:49:26Z</dcterms:created>
  <dcterms:modified xsi:type="dcterms:W3CDTF">2018-12-02T11:41:41Z</dcterms:modified>
</cp:coreProperties>
</file>