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2" r:id="rId3"/>
    <p:sldId id="291" r:id="rId4"/>
    <p:sldId id="275" r:id="rId5"/>
    <p:sldId id="256" r:id="rId6"/>
    <p:sldId id="257" r:id="rId7"/>
    <p:sldId id="259" r:id="rId8"/>
    <p:sldId id="260" r:id="rId9"/>
    <p:sldId id="263" r:id="rId10"/>
    <p:sldId id="264" r:id="rId11"/>
    <p:sldId id="261" r:id="rId12"/>
    <p:sldId id="265" r:id="rId13"/>
    <p:sldId id="266" r:id="rId14"/>
    <p:sldId id="267" r:id="rId15"/>
    <p:sldId id="268" r:id="rId16"/>
    <p:sldId id="269" r:id="rId17"/>
    <p:sldId id="297" r:id="rId18"/>
    <p:sldId id="296" r:id="rId19"/>
    <p:sldId id="295" r:id="rId20"/>
    <p:sldId id="276" r:id="rId21"/>
    <p:sldId id="283" r:id="rId22"/>
    <p:sldId id="286" r:id="rId23"/>
    <p:sldId id="290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43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114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B3BF7-51ED-45EA-B654-1090C36BFE94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A2110-1C0A-4705-9B92-0043BB6E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1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FAFC-FD85-46BC-911E-22A8420BDA1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1A65-D7CD-46F1-8882-28001F568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6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1A65-D7CD-46F1-8882-28001F568D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3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earning&#1072;pps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620798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Онлайн сервис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38800" y="5486400"/>
            <a:ext cx="3200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Бежелева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Д.А.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МАОУ «Гимназия»</a:t>
            </a:r>
          </a:p>
          <a:p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14641" t="10176" r="61347" b="80208"/>
          <a:stretch>
            <a:fillRect/>
          </a:stretch>
        </p:blipFill>
        <p:spPr bwMode="auto">
          <a:xfrm>
            <a:off x="722542" y="3048000"/>
            <a:ext cx="8122920" cy="18288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82" name="Picture 2" descr="Artezio выпустила мобильное решение для планирования встреч 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58" y="104384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Выбираем учебный предмет и игру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-62984" y="998098"/>
            <a:ext cx="9359383" cy="5852786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2491426" y="760335"/>
            <a:ext cx="1352183" cy="24782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491426" y="798731"/>
            <a:ext cx="2773888" cy="31398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Нажимаем кнопку «Создать подобное приложение»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758" y="880056"/>
            <a:ext cx="9042042" cy="59436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986305" y="4702399"/>
            <a:ext cx="918695" cy="146980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готовый шаблон вносим свои изменения,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именно свои задания или вопросы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1124" y="1194201"/>
            <a:ext cx="9175124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Установить и показать в предварительном просмотре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8005" y="1219200"/>
            <a:ext cx="8967989" cy="5491609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6437827" y="3962400"/>
            <a:ext cx="14478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Сохранить приложение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757" y="990601"/>
            <a:ext cx="9144000" cy="586740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rot="5400000">
            <a:off x="7429500" y="4610100"/>
            <a:ext cx="12954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Созданное приложение сохраняется в «Мои приложения»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76670"/>
            <a:ext cx="9144000" cy="5274891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5562600" y="1295400"/>
            <a:ext cx="1371600" cy="1295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приложения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197" y="906886"/>
            <a:ext cx="9144000" cy="5943601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4267200" y="762000"/>
            <a:ext cx="838200" cy="1676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219200" y="1066800"/>
            <a:ext cx="3352800" cy="2743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4773" t="44866" r="16585" b="6524"/>
          <a:stretch>
            <a:fillRect/>
          </a:stretch>
        </p:blipFill>
        <p:spPr bwMode="auto">
          <a:xfrm>
            <a:off x="228600" y="1143000"/>
            <a:ext cx="8763000" cy="464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rot="5400000">
            <a:off x="2895600" y="1828800"/>
            <a:ext cx="19050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Ссылки на созданное приложение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5867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Ссылки на выбранное приложение расположены в нижней части  экрана.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28600"/>
            <a:ext cx="666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упражнений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5227" t="50000" r="62583" b="13542"/>
          <a:stretch>
            <a:fillRect/>
          </a:stretch>
        </p:blipFill>
        <p:spPr bwMode="auto">
          <a:xfrm>
            <a:off x="228600" y="9144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7614" t="50000" r="48001" b="35417"/>
          <a:stretch>
            <a:fillRect/>
          </a:stretch>
        </p:blipFill>
        <p:spPr bwMode="auto">
          <a:xfrm>
            <a:off x="5562600" y="9144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36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1366" t="51042" r="27420" b="23052"/>
          <a:stretch>
            <a:fillRect/>
          </a:stretch>
        </p:blipFill>
        <p:spPr bwMode="auto">
          <a:xfrm>
            <a:off x="685800" y="609600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40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38200"/>
            <a:ext cx="899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LearningАpps</a:t>
            </a: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- это сервис для создания интерактивных учебно-методических пособий по разным предметам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для поддержки обучения и процесса преподавания с помощью интерактивных модулей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Интерактивная викторина. - Форум сообщества специалистов по управлению персоналом HR-Л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4865671"/>
            <a:ext cx="1600200" cy="199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524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моего класса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9144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Здесь вы можете создавать аккаунты для своих учеников и управлять ими.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4056" t="8333" r="13324" b="21212"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5676900" y="1790700"/>
            <a:ext cx="9906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шаг: ученик может зайти в приложения для моих классов, созданные учителем, и выполнить задание.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-38100" y="1677473"/>
            <a:ext cx="9144000" cy="51435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4572000" y="1219200"/>
            <a:ext cx="1371600" cy="13335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шаг: проверка выполнения домашнего задания учениками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6445"/>
            <a:ext cx="9144000" cy="6001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1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 шаг: ученик может создавать свои приложения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599868" cy="579840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553200" y="1895877"/>
            <a:ext cx="1752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571" y="178571"/>
            <a:ext cx="650085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67000" y="60960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Возможности сервиса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8153400" cy="541020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● Использование готовых заданий-тренажеров </a:t>
            </a:r>
            <a:r>
              <a:rPr lang="ru-RU" sz="2400" i="1" dirty="0">
                <a:solidFill>
                  <a:schemeClr val="tx1"/>
                </a:solidFill>
              </a:rPr>
              <a:t>(доступно без регистрации</a:t>
            </a:r>
            <a:r>
              <a:rPr lang="ru-RU" sz="2400" i="1" dirty="0" smtClean="0">
                <a:solidFill>
                  <a:schemeClr val="tx1"/>
                </a:solidFill>
              </a:rPr>
              <a:t>).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● Создание новых заданий-тренажеров на основе </a:t>
            </a:r>
            <a:r>
              <a:rPr lang="ru-RU" sz="2400" dirty="0" smtClean="0">
                <a:solidFill>
                  <a:schemeClr val="tx1"/>
                </a:solidFill>
              </a:rPr>
              <a:t>готовых.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● Создание заданий на основе имеющихся </a:t>
            </a:r>
            <a:r>
              <a:rPr lang="ru-RU" sz="2400" dirty="0" smtClean="0">
                <a:solidFill>
                  <a:schemeClr val="tx1"/>
                </a:solidFill>
              </a:rPr>
              <a:t>шаблонов.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● Получение текстовых ссылок на задания и в виде QR-кода, кода для вставки на веб-страницу </a:t>
            </a:r>
            <a:r>
              <a:rPr lang="ru-RU" sz="2400" i="1" dirty="0">
                <a:solidFill>
                  <a:schemeClr val="tx1"/>
                </a:solidFill>
              </a:rPr>
              <a:t>(доступно без регистрации</a:t>
            </a:r>
            <a:r>
              <a:rPr lang="ru-RU" sz="2400" i="1" dirty="0" smtClean="0">
                <a:solidFill>
                  <a:schemeClr val="tx1"/>
                </a:solidFill>
              </a:rPr>
              <a:t>).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● Сохранение на ПК для использования задания </a:t>
            </a:r>
            <a:r>
              <a:rPr lang="ru-RU" sz="2400" dirty="0" err="1" smtClean="0">
                <a:solidFill>
                  <a:schemeClr val="tx1"/>
                </a:solidFill>
              </a:rPr>
              <a:t>офф-лайн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● Публикация в </a:t>
            </a:r>
            <a:r>
              <a:rPr lang="ru-RU" sz="2400" dirty="0" err="1">
                <a:solidFill>
                  <a:schemeClr val="tx1"/>
                </a:solidFill>
              </a:rPr>
              <a:t>соцсетях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i="1" dirty="0">
                <a:solidFill>
                  <a:schemeClr val="tx1"/>
                </a:solidFill>
              </a:rPr>
              <a:t>(доступно без регистрации</a:t>
            </a:r>
            <a:r>
              <a:rPr lang="ru-RU" sz="2400" i="1" dirty="0" smtClean="0">
                <a:solidFill>
                  <a:schemeClr val="tx1"/>
                </a:solidFill>
              </a:rPr>
              <a:t>).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● Создание рабочего </a:t>
            </a:r>
            <a:r>
              <a:rPr lang="ru-RU" sz="2400" dirty="0" smtClean="0">
                <a:solidFill>
                  <a:schemeClr val="tx1"/>
                </a:solidFill>
              </a:rPr>
              <a:t>пространства </a:t>
            </a:r>
            <a:r>
              <a:rPr lang="ru-RU" sz="2400" dirty="0">
                <a:solidFill>
                  <a:schemeClr val="tx1"/>
                </a:solidFill>
              </a:rPr>
              <a:t>для работы с </a:t>
            </a:r>
            <a:r>
              <a:rPr lang="ru-RU" sz="2400" dirty="0" smtClean="0">
                <a:solidFill>
                  <a:schemeClr val="tx1"/>
                </a:solidFill>
              </a:rPr>
              <a:t>классом.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● Использование инструментов для работы и совместной работы </a:t>
            </a:r>
            <a:r>
              <a:rPr lang="ru-RU" sz="2400" i="1" dirty="0">
                <a:solidFill>
                  <a:schemeClr val="tx1"/>
                </a:solidFill>
              </a:rPr>
              <a:t>(с некоторыми готовыми заданиями можно работать без регистрации</a:t>
            </a:r>
            <a:r>
              <a:rPr lang="ru-RU" sz="2400" i="1" dirty="0" smtClean="0">
                <a:solidFill>
                  <a:schemeClr val="tx1"/>
                </a:solidFill>
              </a:rPr>
              <a:t>).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685800"/>
            <a:ext cx="7175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для входа на сервис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http://learning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А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pps.org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онкурсы и виктор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874" y="2286000"/>
            <a:ext cx="4038600" cy="3919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954" t="9813" r="15402" b="5139"/>
          <a:stretch>
            <a:fillRect/>
          </a:stretch>
        </p:blipFill>
        <p:spPr bwMode="auto">
          <a:xfrm>
            <a:off x="0" y="839165"/>
            <a:ext cx="9144000" cy="601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Установить русский язык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315200" y="323165"/>
            <a:ext cx="16002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169" t="11631" r="14986" b="6302"/>
          <a:stretch>
            <a:fillRect/>
          </a:stretch>
        </p:blipFill>
        <p:spPr bwMode="auto">
          <a:xfrm>
            <a:off x="0" y="1051560"/>
            <a:ext cx="9144000" cy="580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286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Подать заявку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886200" y="609600"/>
            <a:ext cx="38100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486400" y="1371600"/>
            <a:ext cx="762000" cy="3581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3943" t="9300" r="15468" b="5449"/>
          <a:stretch>
            <a:fillRect/>
          </a:stretch>
        </p:blipFill>
        <p:spPr bwMode="auto">
          <a:xfrm>
            <a:off x="0" y="685800"/>
            <a:ext cx="9144000" cy="620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новый аккаунт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4419600" y="457200"/>
            <a:ext cx="9906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825" t="6557" r="14284" b="4918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524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 в аккаунт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H="1">
            <a:off x="1485900" y="1409700"/>
            <a:ext cx="26670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входа в аккаунт нажимаем кнопку «Все упражнения»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00329"/>
            <a:ext cx="9111803" cy="556260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3450464" y="1644968"/>
            <a:ext cx="816736" cy="7305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256</Words>
  <Application>Microsoft Office PowerPoint</Application>
  <PresentationFormat>Экран (4:3)</PresentationFormat>
  <Paragraphs>38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Возможности сервиса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Полушина</cp:lastModifiedBy>
  <cp:revision>159</cp:revision>
  <dcterms:created xsi:type="dcterms:W3CDTF">2014-08-14T10:49:10Z</dcterms:created>
  <dcterms:modified xsi:type="dcterms:W3CDTF">2019-12-18T08:32:36Z</dcterms:modified>
</cp:coreProperties>
</file>